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8" r:id="rId2"/>
    <p:sldId id="391" r:id="rId3"/>
    <p:sldId id="392" r:id="rId4"/>
    <p:sldId id="389" r:id="rId5"/>
    <p:sldId id="390" r:id="rId6"/>
    <p:sldId id="321" r:id="rId7"/>
    <p:sldId id="388" r:id="rId8"/>
    <p:sldId id="387" r:id="rId9"/>
    <p:sldId id="394" r:id="rId10"/>
    <p:sldId id="395" r:id="rId11"/>
    <p:sldId id="393" r:id="rId12"/>
    <p:sldId id="361" r:id="rId13"/>
  </p:sldIdLst>
  <p:sldSz cx="24382413" cy="13716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37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86"/>
    <p:restoredTop sz="96327"/>
  </p:normalViewPr>
  <p:slideViewPr>
    <p:cSldViewPr snapToGrid="0">
      <p:cViewPr varScale="1">
        <p:scale>
          <a:sx n="59" d="100"/>
          <a:sy n="59" d="100"/>
        </p:scale>
        <p:origin x="1200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01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9C7D7DE-CD03-B911-936F-28D3E75AA5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91599" y="2080799"/>
            <a:ext cx="14331600" cy="95459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0000" y="3793513"/>
            <a:ext cx="9671206" cy="6120508"/>
          </a:xfrm>
        </p:spPr>
        <p:txBody>
          <a:bodyPr anchor="ctr">
            <a:normAutofit/>
          </a:bodyPr>
          <a:lstStyle>
            <a:lvl1pPr algn="l">
              <a:defRPr sz="10000"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3B7C15A-E36E-6B5C-AD86-FB67251185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04400" y="2089265"/>
            <a:ext cx="4495800" cy="1270000"/>
          </a:xfrm>
          <a:prstGeom prst="rect">
            <a:avLst/>
          </a:prstGeom>
        </p:spPr>
      </p:pic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516C724-742E-36C8-14E8-895A9554B059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2520000" y="10348269"/>
            <a:ext cx="9671206" cy="1260000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3500" b="0" i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6896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tIns="144000"/>
          <a:lstStyle>
            <a:lvl1pPr>
              <a:defRPr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A23E25-B6AB-2D0E-514E-BDD7C53462C7}"/>
              </a:ext>
            </a:extLst>
          </p:cNvPr>
          <p:cNvSpPr/>
          <p:nvPr userDrawn="1"/>
        </p:nvSpPr>
        <p:spPr>
          <a:xfrm>
            <a:off x="0" y="1904400"/>
            <a:ext cx="2538000" cy="1260000"/>
          </a:xfrm>
          <a:prstGeom prst="rect">
            <a:avLst/>
          </a:prstGeom>
          <a:solidFill>
            <a:srgbClr val="FFCB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oto Sans" panose="020B0502040504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762450-7C9C-11DF-C282-5606340AE37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1" y="1904401"/>
            <a:ext cx="2538000" cy="1260000"/>
          </a:xfrm>
        </p:spPr>
        <p:txBody>
          <a:bodyPr rIns="396000" anchor="ctr">
            <a:normAutofit/>
          </a:bodyPr>
          <a:lstStyle>
            <a:lvl1pPr marL="0" indent="0" algn="r">
              <a:buNone/>
              <a:defRPr sz="2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944B6F6-26FF-F4C1-1E56-C3476F4E3D9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780000" y="4442400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E92B3A48-60C6-C8FC-DF03-0A075EAFDE6E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10240958" y="4442400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4337F-E762-37D4-0CCD-1F1616501C3C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16653790" y="4442400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90CC069-4816-8AE4-5C84-620D2718AC07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10240958" y="5426242"/>
            <a:ext cx="5162400" cy="6385358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3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3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3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3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3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EB86769-DB64-3867-CC97-F4E3EB84F03F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16653790" y="5426242"/>
            <a:ext cx="5162400" cy="6385358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3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3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3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3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3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D347FC1-CF00-0D73-E22A-013D95BD0622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783327" y="5426242"/>
            <a:ext cx="5162400" cy="6385358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3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3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3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3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3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54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členství obsah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tIns="144000"/>
          <a:lstStyle>
            <a:lvl1pPr>
              <a:defRPr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A23E25-B6AB-2D0E-514E-BDD7C53462C7}"/>
              </a:ext>
            </a:extLst>
          </p:cNvPr>
          <p:cNvSpPr/>
          <p:nvPr userDrawn="1"/>
        </p:nvSpPr>
        <p:spPr>
          <a:xfrm>
            <a:off x="0" y="1904400"/>
            <a:ext cx="2538000" cy="1260000"/>
          </a:xfrm>
          <a:prstGeom prst="rect">
            <a:avLst/>
          </a:prstGeom>
          <a:solidFill>
            <a:srgbClr val="FFCB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oto Sans" panose="020B0502040504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762450-7C9C-11DF-C282-5606340AE37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1" y="1904401"/>
            <a:ext cx="2538000" cy="1260000"/>
          </a:xfrm>
        </p:spPr>
        <p:txBody>
          <a:bodyPr rIns="396000" anchor="ctr">
            <a:normAutofit/>
          </a:bodyPr>
          <a:lstStyle>
            <a:lvl1pPr marL="0" indent="0" algn="r">
              <a:buNone/>
              <a:defRPr sz="2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944B6F6-26FF-F4C1-1E56-C3476F4E3D9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780000" y="4442400"/>
            <a:ext cx="180432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98EA366-4FE8-4923-A0B1-C83AB06C89C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780000" y="5142710"/>
            <a:ext cx="18043200" cy="1155159"/>
          </a:xfrm>
        </p:spPr>
        <p:txBody>
          <a:bodyPr lIns="0" tIns="0" rIns="0" b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3000" b="0" i="0">
                <a:solidFill>
                  <a:schemeClr val="tx1">
                    <a:lumMod val="50000"/>
                    <a:lumOff val="50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D989014-7AF4-7DDC-87EC-1204E3C39BBA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3781653" y="6699380"/>
            <a:ext cx="18034343" cy="5112220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2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2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2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2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810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členství obsah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tIns="144000"/>
          <a:lstStyle>
            <a:lvl1pPr>
              <a:defRPr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A23E25-B6AB-2D0E-514E-BDD7C53462C7}"/>
              </a:ext>
            </a:extLst>
          </p:cNvPr>
          <p:cNvSpPr/>
          <p:nvPr userDrawn="1"/>
        </p:nvSpPr>
        <p:spPr>
          <a:xfrm>
            <a:off x="0" y="1904400"/>
            <a:ext cx="2538000" cy="1260000"/>
          </a:xfrm>
          <a:prstGeom prst="rect">
            <a:avLst/>
          </a:prstGeom>
          <a:solidFill>
            <a:srgbClr val="FFCB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oto Sans" panose="020B0502040504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762450-7C9C-11DF-C282-5606340AE37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1" y="1904401"/>
            <a:ext cx="2538000" cy="1260000"/>
          </a:xfrm>
        </p:spPr>
        <p:txBody>
          <a:bodyPr rIns="396000" anchor="ctr">
            <a:normAutofit/>
          </a:bodyPr>
          <a:lstStyle>
            <a:lvl1pPr marL="0" indent="0" algn="r">
              <a:buNone/>
              <a:defRPr sz="2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944B6F6-26FF-F4C1-1E56-C3476F4E3D9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780000" y="4442400"/>
            <a:ext cx="83808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98EA366-4FE8-4923-A0B1-C83AB06C89C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780000" y="5142710"/>
            <a:ext cx="8380800" cy="1155159"/>
          </a:xfrm>
        </p:spPr>
        <p:txBody>
          <a:bodyPr lIns="0" tIns="0" rIns="0" b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3000" b="0" i="0">
                <a:solidFill>
                  <a:schemeClr val="tx1">
                    <a:lumMod val="50000"/>
                    <a:lumOff val="50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E92B3A48-60C6-C8FC-DF03-0A075EAFDE6E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13446514" y="4442400"/>
            <a:ext cx="83808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9CFA9423-4EC2-B5BA-A234-62950A27BAF2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13446514" y="5142710"/>
            <a:ext cx="8380800" cy="1155159"/>
          </a:xfrm>
        </p:spPr>
        <p:txBody>
          <a:bodyPr lIns="0" tIns="0" rIns="0" b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3000" b="0" i="0">
                <a:solidFill>
                  <a:schemeClr val="tx1">
                    <a:lumMod val="50000"/>
                    <a:lumOff val="50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D989014-7AF4-7DDC-87EC-1204E3C39BBA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3781654" y="6699380"/>
            <a:ext cx="8376686" cy="5112220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2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2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2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2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4C66B8E-8DDA-BC12-4AA5-6297B5F95E27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13446514" y="6699380"/>
            <a:ext cx="8376686" cy="5112220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2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2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2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2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005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členství obsah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tIns="144000"/>
          <a:lstStyle>
            <a:lvl1pPr>
              <a:defRPr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A23E25-B6AB-2D0E-514E-BDD7C53462C7}"/>
              </a:ext>
            </a:extLst>
          </p:cNvPr>
          <p:cNvSpPr/>
          <p:nvPr userDrawn="1"/>
        </p:nvSpPr>
        <p:spPr>
          <a:xfrm>
            <a:off x="0" y="1904400"/>
            <a:ext cx="2538000" cy="1260000"/>
          </a:xfrm>
          <a:prstGeom prst="rect">
            <a:avLst/>
          </a:prstGeom>
          <a:solidFill>
            <a:srgbClr val="FFCB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Bricolage Grotesque" panose="020B060504040200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762450-7C9C-11DF-C282-5606340AE37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1" y="1904401"/>
            <a:ext cx="2538000" cy="1260000"/>
          </a:xfrm>
        </p:spPr>
        <p:txBody>
          <a:bodyPr rIns="396000" anchor="ctr">
            <a:normAutofit/>
          </a:bodyPr>
          <a:lstStyle>
            <a:lvl1pPr marL="0" indent="0" algn="r">
              <a:buNone/>
              <a:defRPr sz="2000" b="1" i="0">
                <a:solidFill>
                  <a:schemeClr val="tx1"/>
                </a:solidFill>
                <a:latin typeface="Bricolage Grotesque" panose="020B0605040402000204" pitchFamily="34" charset="0"/>
                <a:ea typeface="Inter" panose="02000503000000020004" pitchFamily="2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944B6F6-26FF-F4C1-1E56-C3476F4E3D9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780000" y="4442400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98EA366-4FE8-4923-A0B1-C83AB06C89C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780000" y="5142710"/>
            <a:ext cx="5162400" cy="1155159"/>
          </a:xfrm>
        </p:spPr>
        <p:txBody>
          <a:bodyPr lIns="0" tIns="0" rIns="0" b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2500" b="0" i="0">
                <a:solidFill>
                  <a:schemeClr val="tx1">
                    <a:lumMod val="50000"/>
                    <a:lumOff val="50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E92B3A48-60C6-C8FC-DF03-0A075EAFDE6E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10240958" y="4442400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4337F-E762-37D4-0CCD-1F1616501C3C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16653790" y="4442400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90CC069-4816-8AE4-5C84-620D2718AC07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10240958" y="6699380"/>
            <a:ext cx="5162400" cy="5112220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2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2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2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2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EB86769-DB64-3867-CC97-F4E3EB84F03F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16653790" y="6699380"/>
            <a:ext cx="5162400" cy="5112220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2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2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2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2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D347FC1-CF00-0D73-E22A-013D95BD0622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783327" y="6699380"/>
            <a:ext cx="5162400" cy="5112220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2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2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2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2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39BB8E1C-16C1-62F0-5433-FCE1E06FE442}"/>
              </a:ext>
            </a:extLst>
          </p:cNvPr>
          <p:cNvSpPr>
            <a:spLocks noGrp="1"/>
          </p:cNvSpPr>
          <p:nvPr>
            <p:ph type="body" idx="25"/>
          </p:nvPr>
        </p:nvSpPr>
        <p:spPr>
          <a:xfrm>
            <a:off x="10240958" y="5142710"/>
            <a:ext cx="5162400" cy="1155159"/>
          </a:xfrm>
        </p:spPr>
        <p:txBody>
          <a:bodyPr lIns="0" tIns="0" rIns="0" b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2500" b="0" i="0">
                <a:solidFill>
                  <a:schemeClr val="tx1">
                    <a:lumMod val="50000"/>
                    <a:lumOff val="50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917D061A-B8B4-4212-D4AC-A7CBB362A46A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16653790" y="5142710"/>
            <a:ext cx="5162400" cy="1155159"/>
          </a:xfrm>
        </p:spPr>
        <p:txBody>
          <a:bodyPr lIns="0" tIns="0" rIns="0" b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2500" b="0" i="0">
                <a:solidFill>
                  <a:schemeClr val="tx1">
                    <a:lumMod val="50000"/>
                    <a:lumOff val="50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3686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ceník obsah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tIns="144000"/>
          <a:lstStyle>
            <a:lvl1pPr>
              <a:defRPr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A23E25-B6AB-2D0E-514E-BDD7C53462C7}"/>
              </a:ext>
            </a:extLst>
          </p:cNvPr>
          <p:cNvSpPr/>
          <p:nvPr userDrawn="1"/>
        </p:nvSpPr>
        <p:spPr>
          <a:xfrm>
            <a:off x="0" y="1904400"/>
            <a:ext cx="2538000" cy="1260000"/>
          </a:xfrm>
          <a:prstGeom prst="rect">
            <a:avLst/>
          </a:prstGeom>
          <a:solidFill>
            <a:srgbClr val="FFCB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oto Sans" panose="020B0502040504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762450-7C9C-11DF-C282-5606340AE37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1" y="1904401"/>
            <a:ext cx="2538000" cy="1260000"/>
          </a:xfrm>
        </p:spPr>
        <p:txBody>
          <a:bodyPr rIns="396000" anchor="ctr">
            <a:normAutofit/>
          </a:bodyPr>
          <a:lstStyle>
            <a:lvl1pPr marL="0" indent="0" algn="r">
              <a:buNone/>
              <a:defRPr sz="2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944B6F6-26FF-F4C1-1E56-C3476F4E3D9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780000" y="4442400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98EA366-4FE8-4923-A0B1-C83AB06C89C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780000" y="5690930"/>
            <a:ext cx="5162400" cy="402395"/>
          </a:xfrm>
        </p:spPr>
        <p:txBody>
          <a:bodyPr lIns="0" tIns="0" rIns="0" b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tx1">
                    <a:lumMod val="50000"/>
                    <a:lumOff val="50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E92B3A48-60C6-C8FC-DF03-0A075EAFDE6E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10240958" y="4442400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4337F-E762-37D4-0CCD-1F1616501C3C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16653790" y="4442400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90CC069-4816-8AE4-5C84-620D2718AC07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10240958" y="6249741"/>
            <a:ext cx="5162400" cy="5561859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2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2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2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2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EB86769-DB64-3867-CC97-F4E3EB84F03F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16653790" y="6249741"/>
            <a:ext cx="5162400" cy="5561859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2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2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2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2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D347FC1-CF00-0D73-E22A-013D95BD0622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783327" y="6249741"/>
            <a:ext cx="5162400" cy="5561859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2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2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2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2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39BB8E1C-16C1-62F0-5433-FCE1E06FE442}"/>
              </a:ext>
            </a:extLst>
          </p:cNvPr>
          <p:cNvSpPr>
            <a:spLocks noGrp="1"/>
          </p:cNvSpPr>
          <p:nvPr>
            <p:ph type="body" idx="25"/>
          </p:nvPr>
        </p:nvSpPr>
        <p:spPr>
          <a:xfrm>
            <a:off x="10240958" y="5690930"/>
            <a:ext cx="5162400" cy="402395"/>
          </a:xfrm>
        </p:spPr>
        <p:txBody>
          <a:bodyPr lIns="0" tIns="0" rIns="0" b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tx1">
                    <a:lumMod val="50000"/>
                    <a:lumOff val="50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917D061A-B8B4-4212-D4AC-A7CBB362A46A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16653790" y="5690930"/>
            <a:ext cx="5162400" cy="402395"/>
          </a:xfrm>
        </p:spPr>
        <p:txBody>
          <a:bodyPr lIns="0" tIns="0" rIns="0" b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tx1">
                    <a:lumMod val="50000"/>
                    <a:lumOff val="50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D102393-FC9C-DF2A-9FCE-0A6CFCC78B02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3780000" y="5068041"/>
            <a:ext cx="5162400" cy="577469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3000" b="1" i="0">
                <a:solidFill>
                  <a:srgbClr val="FFCB37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 	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F22699A3-14A2-B02D-73BF-7950C5B8131A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10240958" y="5068041"/>
            <a:ext cx="5162400" cy="577469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3000" b="1" i="0">
                <a:solidFill>
                  <a:srgbClr val="FFCB37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B44B569-7917-B83E-D44C-39433452A498}"/>
              </a:ext>
            </a:extLst>
          </p:cNvPr>
          <p:cNvSpPr>
            <a:spLocks noGrp="1"/>
          </p:cNvSpPr>
          <p:nvPr>
            <p:ph type="body" idx="29"/>
          </p:nvPr>
        </p:nvSpPr>
        <p:spPr>
          <a:xfrm>
            <a:off x="16653790" y="5068041"/>
            <a:ext cx="5162400" cy="577469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3000" b="1" i="0">
                <a:solidFill>
                  <a:srgbClr val="FFCB37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5353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tIns="144000"/>
          <a:lstStyle>
            <a:lvl1pPr>
              <a:defRPr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A23E25-B6AB-2D0E-514E-BDD7C53462C7}"/>
              </a:ext>
            </a:extLst>
          </p:cNvPr>
          <p:cNvSpPr/>
          <p:nvPr userDrawn="1"/>
        </p:nvSpPr>
        <p:spPr>
          <a:xfrm>
            <a:off x="0" y="1904400"/>
            <a:ext cx="2538000" cy="1260000"/>
          </a:xfrm>
          <a:prstGeom prst="rect">
            <a:avLst/>
          </a:prstGeom>
          <a:solidFill>
            <a:srgbClr val="FFCB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oto Sans" panose="020B0502040504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762450-7C9C-11DF-C282-5606340AE37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1" y="1904401"/>
            <a:ext cx="2538000" cy="1260000"/>
          </a:xfrm>
        </p:spPr>
        <p:txBody>
          <a:bodyPr rIns="396000" anchor="ctr">
            <a:normAutofit/>
          </a:bodyPr>
          <a:lstStyle>
            <a:lvl1pPr marL="0" indent="0" algn="r">
              <a:buNone/>
              <a:defRPr sz="2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944B6F6-26FF-F4C1-1E56-C3476F4E3D9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780000" y="4442400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98EA366-4FE8-4923-A0B1-C83AB06C89C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780000" y="5142710"/>
            <a:ext cx="5162400" cy="1155159"/>
          </a:xfrm>
        </p:spPr>
        <p:txBody>
          <a:bodyPr lIns="0" tIns="0" rIns="0" b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2500" b="0" i="0">
                <a:solidFill>
                  <a:schemeClr val="tx1">
                    <a:lumMod val="50000"/>
                    <a:lumOff val="50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90CC069-4816-8AE4-5C84-620D2718AC07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10240958" y="4442400"/>
            <a:ext cx="11582242" cy="7369200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2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2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2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2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D347FC1-CF00-0D73-E22A-013D95BD0622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783327" y="6699380"/>
            <a:ext cx="5162400" cy="5112220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2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2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2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2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194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B2450317-AECE-478B-D3CC-B60923051167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10240959" y="4442400"/>
            <a:ext cx="11582242" cy="736920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tIns="144000"/>
          <a:lstStyle>
            <a:lvl1pPr>
              <a:defRPr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A23E25-B6AB-2D0E-514E-BDD7C53462C7}"/>
              </a:ext>
            </a:extLst>
          </p:cNvPr>
          <p:cNvSpPr/>
          <p:nvPr userDrawn="1"/>
        </p:nvSpPr>
        <p:spPr>
          <a:xfrm>
            <a:off x="0" y="1904400"/>
            <a:ext cx="2538000" cy="1260000"/>
          </a:xfrm>
          <a:prstGeom prst="rect">
            <a:avLst/>
          </a:prstGeom>
          <a:solidFill>
            <a:srgbClr val="FFCB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oto Sans" panose="020B0502040504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762450-7C9C-11DF-C282-5606340AE37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1" y="1904401"/>
            <a:ext cx="2538000" cy="1260000"/>
          </a:xfrm>
        </p:spPr>
        <p:txBody>
          <a:bodyPr rIns="396000" anchor="ctr">
            <a:normAutofit/>
          </a:bodyPr>
          <a:lstStyle>
            <a:lvl1pPr marL="0" indent="0" algn="r">
              <a:buNone/>
              <a:defRPr sz="2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944B6F6-26FF-F4C1-1E56-C3476F4E3D9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780000" y="4442400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98EA366-4FE8-4923-A0B1-C83AB06C89C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780000" y="5142710"/>
            <a:ext cx="5162400" cy="1155159"/>
          </a:xfrm>
        </p:spPr>
        <p:txBody>
          <a:bodyPr lIns="0" tIns="0" rIns="0" b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2500" b="0" i="0">
                <a:solidFill>
                  <a:schemeClr val="tx1">
                    <a:lumMod val="50000"/>
                    <a:lumOff val="50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D347FC1-CF00-0D73-E22A-013D95BD0622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783327" y="6699380"/>
            <a:ext cx="5162400" cy="5112220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2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2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2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2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552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B2450317-AECE-478B-D3CC-B60923051167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10240959" y="4442400"/>
            <a:ext cx="11582242" cy="736920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tIns="144000"/>
          <a:lstStyle>
            <a:lvl1pPr>
              <a:defRPr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A23E25-B6AB-2D0E-514E-BDD7C53462C7}"/>
              </a:ext>
            </a:extLst>
          </p:cNvPr>
          <p:cNvSpPr/>
          <p:nvPr userDrawn="1"/>
        </p:nvSpPr>
        <p:spPr>
          <a:xfrm>
            <a:off x="0" y="1904400"/>
            <a:ext cx="2538000" cy="1260000"/>
          </a:xfrm>
          <a:prstGeom prst="rect">
            <a:avLst/>
          </a:prstGeom>
          <a:solidFill>
            <a:srgbClr val="FFCB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Bricolage Grotesque" panose="020B060504040200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762450-7C9C-11DF-C282-5606340AE37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1" y="1904401"/>
            <a:ext cx="2538000" cy="1260000"/>
          </a:xfrm>
        </p:spPr>
        <p:txBody>
          <a:bodyPr rIns="396000" anchor="ctr">
            <a:normAutofit/>
          </a:bodyPr>
          <a:lstStyle>
            <a:lvl1pPr marL="0" indent="0" algn="r">
              <a:buNone/>
              <a:defRPr sz="2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944B6F6-26FF-F4C1-1E56-C3476F4E3D9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780000" y="4442400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D347FC1-CF00-0D73-E22A-013D95BD0622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783327" y="5438274"/>
            <a:ext cx="5162400" cy="6373326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2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2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2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2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8530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B2450317-AECE-478B-D3CC-B60923051167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13445999" y="1904400"/>
            <a:ext cx="8377201" cy="990720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000" y="1904400"/>
            <a:ext cx="8411206" cy="1260000"/>
          </a:xfrm>
        </p:spPr>
        <p:txBody>
          <a:bodyPr>
            <a:noAutofit/>
          </a:bodyPr>
          <a:lstStyle>
            <a:lvl1pPr>
              <a:defRPr sz="5000"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A23E25-B6AB-2D0E-514E-BDD7C53462C7}"/>
              </a:ext>
            </a:extLst>
          </p:cNvPr>
          <p:cNvSpPr/>
          <p:nvPr userDrawn="1"/>
        </p:nvSpPr>
        <p:spPr>
          <a:xfrm>
            <a:off x="0" y="1904400"/>
            <a:ext cx="2538000" cy="1260000"/>
          </a:xfrm>
          <a:prstGeom prst="rect">
            <a:avLst/>
          </a:prstGeom>
          <a:solidFill>
            <a:srgbClr val="FFCB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Bricolage Grotesque" panose="020B060504040200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762450-7C9C-11DF-C282-5606340AE37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1" y="1904401"/>
            <a:ext cx="2538000" cy="1260000"/>
          </a:xfrm>
        </p:spPr>
        <p:txBody>
          <a:bodyPr rIns="396000" anchor="ctr">
            <a:normAutofit/>
          </a:bodyPr>
          <a:lstStyle>
            <a:lvl1pPr marL="0" indent="0" algn="r">
              <a:buNone/>
              <a:defRPr sz="2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D347FC1-CF00-0D73-E22A-013D95BD0622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783327" y="4442400"/>
            <a:ext cx="8377200" cy="7369200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3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3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3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3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3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204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07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02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9C7D7DE-CD03-B911-936F-28D3E75AA5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800800" y="1015200"/>
            <a:ext cx="11190163" cy="11426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0000" y="3793513"/>
            <a:ext cx="9671206" cy="6120508"/>
          </a:xfrm>
        </p:spPr>
        <p:txBody>
          <a:bodyPr anchor="ctr">
            <a:normAutofit/>
          </a:bodyPr>
          <a:lstStyle>
            <a:lvl1pPr algn="l">
              <a:defRPr sz="10000"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3B7C15A-E36E-6B5C-AD86-FB67251185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04400" y="2089265"/>
            <a:ext cx="4495800" cy="1270000"/>
          </a:xfrm>
          <a:prstGeom prst="rect">
            <a:avLst/>
          </a:prstGeom>
        </p:spPr>
      </p:pic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516C724-742E-36C8-14E8-895A9554B059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2520000" y="10348269"/>
            <a:ext cx="9671206" cy="1260000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3500" b="0" i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7841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tIns="144000"/>
          <a:lstStyle>
            <a:lvl1pPr>
              <a:defRPr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A23E25-B6AB-2D0E-514E-BDD7C53462C7}"/>
              </a:ext>
            </a:extLst>
          </p:cNvPr>
          <p:cNvSpPr/>
          <p:nvPr userDrawn="1"/>
        </p:nvSpPr>
        <p:spPr>
          <a:xfrm>
            <a:off x="0" y="1904400"/>
            <a:ext cx="2538000" cy="1260000"/>
          </a:xfrm>
          <a:prstGeom prst="rect">
            <a:avLst/>
          </a:prstGeom>
          <a:solidFill>
            <a:srgbClr val="FFCB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oto Sans" panose="020B0502040504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762450-7C9C-11DF-C282-5606340AE37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1" y="1904401"/>
            <a:ext cx="2538000" cy="1260000"/>
          </a:xfrm>
        </p:spPr>
        <p:txBody>
          <a:bodyPr rIns="396000" anchor="ctr">
            <a:normAutofit/>
          </a:bodyPr>
          <a:lstStyle>
            <a:lvl1pPr marL="0" indent="0" algn="r">
              <a:buNone/>
              <a:defRPr sz="2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944B6F6-26FF-F4C1-1E56-C3476F4E3D90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3780000" y="7557868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Jméno</a:t>
            </a:r>
            <a:r>
              <a:rPr lang="en-GB" dirty="0"/>
              <a:t> </a:t>
            </a:r>
            <a:r>
              <a:rPr lang="en-GB" dirty="0" err="1"/>
              <a:t>Příjmení</a:t>
            </a:r>
            <a:endParaRPr lang="en-GB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98EA366-4FE8-4923-A0B1-C83AB06C89C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3780000" y="8258178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2500" b="0" i="0">
                <a:solidFill>
                  <a:schemeClr val="tx1">
                    <a:lumMod val="50000"/>
                    <a:lumOff val="50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Pozice</a:t>
            </a:r>
            <a:endParaRPr lang="en-GB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E92B3A48-60C6-C8FC-DF03-0A075EAFDE6E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10240958" y="7557868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Jméno</a:t>
            </a:r>
            <a:r>
              <a:rPr lang="en-GB" dirty="0"/>
              <a:t> </a:t>
            </a:r>
            <a:r>
              <a:rPr lang="en-GB" dirty="0" err="1"/>
              <a:t>Příjmení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4337F-E762-37D4-0CCD-1F1616501C3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16653790" y="7557868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Jméno</a:t>
            </a:r>
            <a:r>
              <a:rPr lang="en-GB" dirty="0"/>
              <a:t> </a:t>
            </a:r>
            <a:r>
              <a:rPr lang="en-GB" dirty="0" err="1"/>
              <a:t>Příjmení</a:t>
            </a:r>
            <a:endParaRPr lang="en-GB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90CC069-4816-8AE4-5C84-620D2718AC07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10240958" y="9255490"/>
            <a:ext cx="5162400" cy="1996752"/>
          </a:xfrm>
        </p:spPr>
        <p:txBody>
          <a:bodyPr lIns="0" tIns="0" rIns="0" bIns="0">
            <a:normAutofit/>
          </a:bodyPr>
          <a:lstStyle>
            <a:lvl1pPr marL="0" indent="0" defTabSz="720000">
              <a:buFont typeface="Arial" panose="020B0604020202020204" pitchFamily="34" charset="0"/>
              <a:buNone/>
              <a:tabLst/>
              <a:defRPr sz="200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684000" indent="-269875">
              <a:buFont typeface="Arial" panose="020B0604020202020204" pitchFamily="34" charset="0"/>
              <a:buChar char="•"/>
              <a:tabLst/>
              <a:defRPr sz="2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2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2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US" dirty="0" err="1"/>
              <a:t>Kontaktní</a:t>
            </a:r>
            <a:r>
              <a:rPr lang="en-US" dirty="0"/>
              <a:t> </a:t>
            </a:r>
            <a:r>
              <a:rPr lang="en-US" dirty="0" err="1"/>
              <a:t>informace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EB86769-DB64-3867-CC97-F4E3EB84F03F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16653790" y="9255490"/>
            <a:ext cx="5162400" cy="1996752"/>
          </a:xfrm>
        </p:spPr>
        <p:txBody>
          <a:bodyPr lIns="0" tIns="0" rIns="0" bIns="0">
            <a:normAutofit/>
          </a:bodyPr>
          <a:lstStyle>
            <a:lvl1pPr marL="0" indent="0" defTabSz="720000">
              <a:buFont typeface="Arial" panose="020B0604020202020204" pitchFamily="34" charset="0"/>
              <a:buNone/>
              <a:tabLst/>
              <a:defRPr sz="200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684000" indent="-269875">
              <a:buFont typeface="Arial" panose="020B0604020202020204" pitchFamily="34" charset="0"/>
              <a:buChar char="•"/>
              <a:tabLst/>
              <a:defRPr sz="2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2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2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US" dirty="0" err="1"/>
              <a:t>Kontaktní</a:t>
            </a:r>
            <a:r>
              <a:rPr lang="en-US" dirty="0"/>
              <a:t> </a:t>
            </a:r>
            <a:r>
              <a:rPr lang="en-US" dirty="0" err="1"/>
              <a:t>informace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D347FC1-CF00-0D73-E22A-013D95BD0622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3783327" y="9255490"/>
            <a:ext cx="5162400" cy="1996752"/>
          </a:xfrm>
        </p:spPr>
        <p:txBody>
          <a:bodyPr lIns="0" tIns="0" rIns="0" bIns="0">
            <a:normAutofit/>
          </a:bodyPr>
          <a:lstStyle>
            <a:lvl1pPr marL="0" indent="0" defTabSz="720000">
              <a:buFont typeface="Arial" panose="020B0604020202020204" pitchFamily="34" charset="0"/>
              <a:buNone/>
              <a:tabLst/>
              <a:defRPr sz="200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684000" indent="-269875">
              <a:buFont typeface="Arial" panose="020B0604020202020204" pitchFamily="34" charset="0"/>
              <a:buChar char="•"/>
              <a:tabLst/>
              <a:defRPr sz="2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2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2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US" dirty="0" err="1"/>
              <a:t>Kontaktní</a:t>
            </a:r>
            <a:r>
              <a:rPr lang="en-US" dirty="0"/>
              <a:t> </a:t>
            </a:r>
            <a:r>
              <a:rPr lang="en-US" dirty="0" err="1"/>
              <a:t>informace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39BB8E1C-16C1-62F0-5433-FCE1E06FE442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10240958" y="8258178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2500" b="0" i="0">
                <a:solidFill>
                  <a:schemeClr val="tx1">
                    <a:lumMod val="50000"/>
                    <a:lumOff val="50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Pozice</a:t>
            </a:r>
            <a:endParaRPr lang="en-GB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917D061A-B8B4-4212-D4AC-A7CBB362A46A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16653790" y="8258178"/>
            <a:ext cx="5162400" cy="577469"/>
          </a:xfrm>
        </p:spPr>
        <p:txBody>
          <a:bodyPr lIns="0" tIns="0" rIns="0" b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2500" b="0" i="0">
                <a:solidFill>
                  <a:schemeClr val="tx1">
                    <a:lumMod val="50000"/>
                    <a:lumOff val="50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Pozice</a:t>
            </a:r>
            <a:endParaRPr lang="en-GB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0F7E4BB5-962F-D020-2129-33BC6B422DC7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10240959" y="4442401"/>
            <a:ext cx="2584042" cy="2584042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4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7B38B7B3-FA44-E9E3-52A4-74F6C24B4A0A}"/>
              </a:ext>
            </a:extLst>
          </p:cNvPr>
          <p:cNvSpPr>
            <a:spLocks noGrp="1" noChangeAspect="1"/>
          </p:cNvSpPr>
          <p:nvPr>
            <p:ph type="pic" idx="27"/>
          </p:nvPr>
        </p:nvSpPr>
        <p:spPr>
          <a:xfrm>
            <a:off x="3783009" y="4442401"/>
            <a:ext cx="2584042" cy="2584042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4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3DD071C3-BB7B-3A2D-9A55-38BE553ABA96}"/>
              </a:ext>
            </a:extLst>
          </p:cNvPr>
          <p:cNvSpPr>
            <a:spLocks noGrp="1" noChangeAspect="1"/>
          </p:cNvSpPr>
          <p:nvPr>
            <p:ph type="pic" idx="28"/>
          </p:nvPr>
        </p:nvSpPr>
        <p:spPr>
          <a:xfrm>
            <a:off x="16656047" y="4442401"/>
            <a:ext cx="2584042" cy="2584042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4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509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íky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19999" y="3793513"/>
            <a:ext cx="11159905" cy="6120508"/>
          </a:xfrm>
        </p:spPr>
        <p:txBody>
          <a:bodyPr anchor="ctr">
            <a:normAutofit/>
          </a:bodyPr>
          <a:lstStyle>
            <a:lvl1pPr algn="l">
              <a:defRPr sz="10000">
                <a:latin typeface="Bricolage Grotesque" panose="020B0605040402000204" pitchFamily="34" charset="0"/>
              </a:defRPr>
            </a:lvl1pPr>
          </a:lstStyle>
          <a:p>
            <a:r>
              <a:rPr lang="en-GB" dirty="0" err="1"/>
              <a:t>Díky</a:t>
            </a:r>
            <a:r>
              <a:rPr lang="en-GB" dirty="0"/>
              <a:t> za </a:t>
            </a:r>
            <a:r>
              <a:rPr lang="en-GB" dirty="0" err="1"/>
              <a:t>pozornost</a:t>
            </a:r>
            <a:r>
              <a:rPr lang="en-GB" dirty="0"/>
              <a:t>!</a:t>
            </a:r>
            <a:endParaRPr lang="en-US" dirty="0"/>
          </a:p>
        </p:txBody>
      </p: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3B7C15A-E36E-6B5C-AD86-FB67251185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4400" y="2089265"/>
            <a:ext cx="4495800" cy="1270000"/>
          </a:xfrm>
          <a:prstGeom prst="rect">
            <a:avLst/>
          </a:prstGeom>
        </p:spPr>
      </p:pic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516C724-742E-36C8-14E8-895A9554B059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2519999" y="10348269"/>
            <a:ext cx="11159905" cy="1260000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3500" b="0" i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710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ce - 01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0000" y="1494000"/>
            <a:ext cx="9671206" cy="10728000"/>
          </a:xfrm>
        </p:spPr>
        <p:txBody>
          <a:bodyPr anchor="ctr">
            <a:normAutofit/>
          </a:bodyPr>
          <a:lstStyle>
            <a:lvl1pPr algn="l">
              <a:defRPr sz="15000"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7" descr="A black circle in a dark background&#10;&#10;Description automatically generated">
            <a:extLst>
              <a:ext uri="{FF2B5EF4-FFF2-40B4-BE49-F238E27FC236}">
                <a16:creationId xmlns:a16="http://schemas.microsoft.com/office/drawing/2014/main" id="{79C7D7DE-CD03-B911-936F-28D3E75AA5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76000" y="3430800"/>
            <a:ext cx="10288800" cy="68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41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ce - 02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7713" y="1786271"/>
            <a:ext cx="20486986" cy="10143458"/>
          </a:xfrm>
        </p:spPr>
        <p:txBody>
          <a:bodyPr anchor="ctr">
            <a:noAutofit/>
          </a:bodyPr>
          <a:lstStyle>
            <a:lvl1pPr algn="ctr">
              <a:defRPr sz="24000">
                <a:highlight>
                  <a:srgbClr val="FFCB37"/>
                </a:highlight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0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4F4CBC19-D12D-3321-AA18-35AA831CC8BA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780001" y="4228200"/>
            <a:ext cx="18043200" cy="5882400"/>
          </a:xfrm>
        </p:spPr>
        <p:txBody>
          <a:bodyPr anchor="ctr">
            <a:normAutofit/>
          </a:bodyPr>
          <a:lstStyle>
            <a:lvl1pPr marL="0" indent="0">
              <a:buNone/>
              <a:defRPr sz="10000" b="1" i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06362770-4EF1-BE7A-F8AE-03E867F01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0000" y="1904400"/>
            <a:ext cx="18043200" cy="1260000"/>
          </a:xfrm>
          <a:prstGeom prst="rect">
            <a:avLst/>
          </a:prstGeom>
        </p:spPr>
        <p:txBody>
          <a:bodyPr vert="horz" lIns="0" tIns="144000" rIns="0" bIns="0" rtlCol="0" anchor="ctr">
            <a:normAutofit/>
          </a:bodyPr>
          <a:lstStyle>
            <a:lvl1pPr>
              <a:defRPr b="0" i="0"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2FCA2F25-ED15-96F5-3D38-E69D58A66361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780001" y="11174400"/>
            <a:ext cx="18043200" cy="1260000"/>
          </a:xfrm>
        </p:spPr>
        <p:txBody>
          <a:bodyPr anchor="t">
            <a:normAutofit/>
          </a:bodyPr>
          <a:lstStyle>
            <a:lvl1pPr marL="0" indent="0">
              <a:buNone/>
              <a:defRPr sz="4000" b="0" i="0">
                <a:solidFill>
                  <a:schemeClr val="tx1"/>
                </a:solidFill>
                <a:latin typeface="Bricolage Grotesque" panose="020B0605040402000204" pitchFamily="34" charset="0"/>
                <a:ea typeface="Inter" panose="02000503000000020004" pitchFamily="2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C7589FF-FC11-7818-D7C3-B731BDA4A706}"/>
              </a:ext>
            </a:extLst>
          </p:cNvPr>
          <p:cNvSpPr/>
          <p:nvPr userDrawn="1"/>
        </p:nvSpPr>
        <p:spPr>
          <a:xfrm>
            <a:off x="0" y="1904400"/>
            <a:ext cx="2538000" cy="1260000"/>
          </a:xfrm>
          <a:prstGeom prst="rect">
            <a:avLst/>
          </a:prstGeom>
          <a:solidFill>
            <a:srgbClr val="FFCB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oto Sans" panose="020B0502040504020204" pitchFamily="34" charset="0"/>
            </a:endParaRP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D92B89F0-B27B-321A-5C8F-EA93E0E6E8C9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1" y="1904401"/>
            <a:ext cx="2538000" cy="1260000"/>
          </a:xfrm>
        </p:spPr>
        <p:txBody>
          <a:bodyPr rIns="396000" anchor="ctr">
            <a:normAutofit/>
          </a:bodyPr>
          <a:lstStyle>
            <a:lvl1pPr marL="0" indent="0" algn="r">
              <a:buNone/>
              <a:defRPr sz="2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737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4F4CBC19-D12D-3321-AA18-35AA831CC8BA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2600000" y="5806800"/>
            <a:ext cx="10440000" cy="4932000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0" i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06362770-4EF1-BE7A-F8AE-03E867F01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9999" y="3790800"/>
            <a:ext cx="10440000" cy="126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b="1" i="0"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2" name="Picture 1" descr="A black circle in a dark background&#10;&#10;Description automatically generated">
            <a:extLst>
              <a:ext uri="{FF2B5EF4-FFF2-40B4-BE49-F238E27FC236}">
                <a16:creationId xmlns:a16="http://schemas.microsoft.com/office/drawing/2014/main" id="{5109D067-61C2-4668-C7C1-F2C204378D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8900000">
            <a:off x="348479" y="4843199"/>
            <a:ext cx="10288800" cy="68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017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if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4F4CBC19-D12D-3321-AA18-35AA831CC8BA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2600000" y="5806800"/>
            <a:ext cx="10440000" cy="4932000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0" i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06362770-4EF1-BE7A-F8AE-03E867F01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9999" y="3790800"/>
            <a:ext cx="10440000" cy="126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b="1" i="0"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4" name="Picture 3" descr="A black and white image of a flower&#10;&#10;Description automatically generated">
            <a:extLst>
              <a:ext uri="{FF2B5EF4-FFF2-40B4-BE49-F238E27FC236}">
                <a16:creationId xmlns:a16="http://schemas.microsoft.com/office/drawing/2014/main" id="{031E50FD-C278-9BB0-DCF6-075AFDFD8C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68924" y="2886814"/>
            <a:ext cx="8251970" cy="8251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23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tIns="144000"/>
          <a:lstStyle>
            <a:lvl1pPr>
              <a:defRPr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A23E25-B6AB-2D0E-514E-BDD7C53462C7}"/>
              </a:ext>
            </a:extLst>
          </p:cNvPr>
          <p:cNvSpPr/>
          <p:nvPr userDrawn="1"/>
        </p:nvSpPr>
        <p:spPr>
          <a:xfrm>
            <a:off x="0" y="1904400"/>
            <a:ext cx="2538000" cy="1260000"/>
          </a:xfrm>
          <a:prstGeom prst="rect">
            <a:avLst/>
          </a:prstGeom>
          <a:solidFill>
            <a:srgbClr val="FFCB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oto Sans" panose="020B0502040504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762450-7C9C-11DF-C282-5606340AE37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1" y="1904401"/>
            <a:ext cx="2538000" cy="1260000"/>
          </a:xfrm>
        </p:spPr>
        <p:txBody>
          <a:bodyPr rIns="396000" anchor="ctr">
            <a:normAutofit/>
          </a:bodyPr>
          <a:lstStyle>
            <a:lvl1pPr marL="0" indent="0" algn="r">
              <a:buNone/>
              <a:defRPr sz="2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700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tIns="144000"/>
          <a:lstStyle>
            <a:lvl1pPr>
              <a:defRPr>
                <a:latin typeface="Bricolage Grotesque" panose="020B060504040200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A23E25-B6AB-2D0E-514E-BDD7C53462C7}"/>
              </a:ext>
            </a:extLst>
          </p:cNvPr>
          <p:cNvSpPr/>
          <p:nvPr userDrawn="1"/>
        </p:nvSpPr>
        <p:spPr>
          <a:xfrm>
            <a:off x="0" y="1904400"/>
            <a:ext cx="2538000" cy="1260000"/>
          </a:xfrm>
          <a:prstGeom prst="rect">
            <a:avLst/>
          </a:prstGeom>
          <a:solidFill>
            <a:srgbClr val="FFCB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oto Sans" panose="020B0502040504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762450-7C9C-11DF-C282-5606340AE37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1" y="1904401"/>
            <a:ext cx="2538000" cy="1260000"/>
          </a:xfrm>
        </p:spPr>
        <p:txBody>
          <a:bodyPr rIns="396000" anchor="ctr">
            <a:normAutofit/>
          </a:bodyPr>
          <a:lstStyle>
            <a:lvl1pPr marL="0" indent="0" algn="r">
              <a:buNone/>
              <a:defRPr sz="2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944B6F6-26FF-F4C1-1E56-C3476F4E3D9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780000" y="4442400"/>
            <a:ext cx="83808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E92B3A48-60C6-C8FC-DF03-0A075EAFDE6E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13446514" y="4442400"/>
            <a:ext cx="8380800" cy="577469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4000" b="1" i="0">
                <a:solidFill>
                  <a:schemeClr val="tx1"/>
                </a:solidFill>
                <a:latin typeface="Bricolage Grotesque" panose="020B0605040402000204" pitchFamily="34" charset="0"/>
                <a:ea typeface="Bricolage Grotesque" panose="020B0605040402000204" pitchFamily="34" charset="0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D989014-7AF4-7DDC-87EC-1204E3C39BBA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3781654" y="5402179"/>
            <a:ext cx="8376686" cy="6409421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3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3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3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3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3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4C66B8E-8DDA-BC12-4AA5-6297B5F95E27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13446514" y="5402179"/>
            <a:ext cx="8376686" cy="6409421"/>
          </a:xfrm>
        </p:spPr>
        <p:txBody>
          <a:bodyPr lIns="0" tIns="0" rIns="0" bIns="0">
            <a:normAutofit/>
          </a:bodyPr>
          <a:lstStyle>
            <a:lvl1pPr marL="270000" indent="-270000" defTabSz="720000">
              <a:buFont typeface="Arial" panose="020B0604020202020204" pitchFamily="34" charset="0"/>
              <a:buChar char="•"/>
              <a:tabLst/>
              <a:defRPr sz="3000"/>
            </a:lvl1pPr>
            <a:lvl2pPr marL="684000" indent="-269875">
              <a:buFont typeface="Arial" panose="020B0604020202020204" pitchFamily="34" charset="0"/>
              <a:buChar char="•"/>
              <a:tabLst/>
              <a:defRPr sz="3000"/>
            </a:lvl2pPr>
            <a:lvl3pPr marL="1116000" indent="-269875">
              <a:buFont typeface="Arial" panose="020B0604020202020204" pitchFamily="34" charset="0"/>
              <a:buChar char="•"/>
              <a:tabLst/>
              <a:defRPr sz="3000"/>
            </a:lvl3pPr>
            <a:lvl4pPr marL="1547300" indent="-269875">
              <a:buFont typeface="Arial" panose="020B0604020202020204" pitchFamily="34" charset="0"/>
              <a:buChar char="•"/>
              <a:tabLst/>
              <a:defRPr sz="3000"/>
            </a:lvl4pPr>
            <a:lvl5pPr marL="1978588" indent="-269875">
              <a:buFont typeface="Arial" panose="020B0604020202020204" pitchFamily="34" charset="0"/>
              <a:buChar char="•"/>
              <a:tabLst/>
              <a:defRPr sz="3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61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000" y="1904400"/>
            <a:ext cx="18043200" cy="126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000" y="4442400"/>
            <a:ext cx="18043200" cy="736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337157" y="12334246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  <a:latin typeface="Noto Sans" panose="020B0502040504020204" pitchFamily="34" charset="0"/>
              </a:defRPr>
            </a:lvl1pPr>
          </a:lstStyle>
          <a:p>
            <a:fld id="{8B163E2A-71D7-5442-BBB0-01AC9699862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49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0" r:id="rId2"/>
    <p:sldLayoutId id="2147483679" r:id="rId3"/>
    <p:sldLayoutId id="2147483672" r:id="rId4"/>
    <p:sldLayoutId id="2147483666" r:id="rId5"/>
    <p:sldLayoutId id="2147483673" r:id="rId6"/>
    <p:sldLayoutId id="2147483675" r:id="rId7"/>
    <p:sldLayoutId id="2147483662" r:id="rId8"/>
    <p:sldLayoutId id="2147483676" r:id="rId9"/>
    <p:sldLayoutId id="2147483686" r:id="rId10"/>
    <p:sldLayoutId id="2147483682" r:id="rId11"/>
    <p:sldLayoutId id="2147483685" r:id="rId12"/>
    <p:sldLayoutId id="2147483677" r:id="rId13"/>
    <p:sldLayoutId id="2147483678" r:id="rId14"/>
    <p:sldLayoutId id="2147483683" r:id="rId15"/>
    <p:sldLayoutId id="2147483684" r:id="rId16"/>
    <p:sldLayoutId id="2147483687" r:id="rId17"/>
    <p:sldLayoutId id="2147483688" r:id="rId18"/>
    <p:sldLayoutId id="2147483667" r:id="rId19"/>
    <p:sldLayoutId id="2147483689" r:id="rId20"/>
    <p:sldLayoutId id="2147483681" r:id="rId21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7500" b="1" i="0" kern="1200">
          <a:solidFill>
            <a:schemeClr val="tx1"/>
          </a:solidFill>
          <a:latin typeface="Bricolage Grotesque" panose="020B0605040402000204" pitchFamily="34" charset="0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4000" b="0" i="0" kern="1200">
          <a:solidFill>
            <a:schemeClr val="tx1"/>
          </a:solidFill>
          <a:latin typeface="Noto Sans" panose="020B0502040504020204" pitchFamily="34" charset="0"/>
          <a:ea typeface="Noto Sans" panose="020B0502040504020204" pitchFamily="34" charset="0"/>
          <a:cs typeface="Noto Sans" panose="020B0502040504020204" pitchFamily="34" charset="0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b="0" i="0" kern="1200">
          <a:solidFill>
            <a:schemeClr val="tx1"/>
          </a:solidFill>
          <a:latin typeface="Noto Sans" panose="020B0502040504020204" pitchFamily="34" charset="0"/>
          <a:ea typeface="Noto Sans" panose="020B0502040504020204" pitchFamily="34" charset="0"/>
          <a:cs typeface="Noto Sans" panose="020B0502040504020204" pitchFamily="34" charset="0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b="0" i="0" kern="1200">
          <a:solidFill>
            <a:schemeClr val="tx1"/>
          </a:solidFill>
          <a:latin typeface="Noto Sans" panose="020B0502040504020204" pitchFamily="34" charset="0"/>
          <a:ea typeface="Noto Sans" panose="020B0502040504020204" pitchFamily="34" charset="0"/>
          <a:cs typeface="Noto Sans" panose="020B0502040504020204" pitchFamily="34" charset="0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b="0" i="0" kern="1200">
          <a:solidFill>
            <a:schemeClr val="tx1"/>
          </a:solidFill>
          <a:latin typeface="Noto Sans" panose="020B0502040504020204" pitchFamily="34" charset="0"/>
          <a:ea typeface="Noto Sans" panose="020B0502040504020204" pitchFamily="34" charset="0"/>
          <a:cs typeface="Noto Sans" panose="020B0502040504020204" pitchFamily="34" charset="0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b="0" i="0" kern="1200">
          <a:solidFill>
            <a:schemeClr val="tx1"/>
          </a:solidFill>
          <a:latin typeface="Noto Sans" panose="020B0502040504020204" pitchFamily="34" charset="0"/>
          <a:ea typeface="Noto Sans" panose="020B0502040504020204" pitchFamily="34" charset="0"/>
          <a:cs typeface="Noto Sans" panose="020B0502040504020204" pitchFamily="34" charset="0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penben.eu/" TargetMode="Externa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650DDAD-4C4C-6C72-C659-CF5CD3ACDA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Comp&amp;Ben Asociace!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D3DBF6-F923-D4DE-35EA-0848B673D07C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2520000" y="9817100"/>
            <a:ext cx="9671206" cy="1791169"/>
          </a:xfrm>
        </p:spPr>
        <p:txBody>
          <a:bodyPr>
            <a:normAutofit/>
          </a:bodyPr>
          <a:lstStyle/>
          <a:p>
            <a:r>
              <a:rPr lang="cs-CZ" b="1" dirty="0"/>
              <a:t>Nadpis</a:t>
            </a:r>
          </a:p>
          <a:p>
            <a:r>
              <a:rPr lang="cs-CZ" sz="2800" dirty="0"/>
              <a:t>Podnadpis</a:t>
            </a:r>
          </a:p>
          <a:p>
            <a:r>
              <a:rPr lang="cs-CZ" sz="2800" dirty="0"/>
              <a:t>05/2024</a:t>
            </a:r>
          </a:p>
        </p:txBody>
      </p:sp>
    </p:spTree>
    <p:extLst>
      <p:ext uri="{BB962C8B-B14F-4D97-AF65-F5344CB8AC3E}">
        <p14:creationId xmlns:p14="http://schemas.microsoft.com/office/powerpoint/2010/main" val="2555978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809CC8-B831-2E1A-848C-78BC2C65AB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3FEDD5E4-B0FD-2857-E0C8-241EEBC0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Nadpis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8427D8-8017-AC12-1B89-4037317886F9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text 1">
            <a:extLst>
              <a:ext uri="{FF2B5EF4-FFF2-40B4-BE49-F238E27FC236}">
                <a16:creationId xmlns:a16="http://schemas.microsoft.com/office/drawing/2014/main" id="{264726BA-79F2-9641-AF22-652CACD92748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F12C55-7AFA-F2E0-2AEB-576E44DBE5D9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7B95DC6-3471-ED69-597F-61EEFACCE8F0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32533A6-5515-7AF6-0F37-0BDC71940375}"/>
              </a:ext>
            </a:extLst>
          </p:cNvPr>
          <p:cNvSpPr>
            <a:spLocks noGrp="1"/>
          </p:cNvSpPr>
          <p:nvPr>
            <p:ph idx="2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2A997A20-38AC-5917-B941-5F865A14A118}"/>
              </a:ext>
            </a:extLst>
          </p:cNvPr>
          <p:cNvSpPr>
            <a:spLocks noGrp="1"/>
          </p:cNvSpPr>
          <p:nvPr>
            <p:ph idx="2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1F965FBD-3896-AAB9-0143-F412A1CDC84E}"/>
              </a:ext>
            </a:extLst>
          </p:cNvPr>
          <p:cNvSpPr>
            <a:spLocks noGrp="1"/>
          </p:cNvSpPr>
          <p:nvPr>
            <p:ph idx="2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268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AB613-C72E-D1C6-DFA5-A8BE2205C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7641B77C-CB35-1B2F-25F9-E4C42627CA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Nadpis</a:t>
            </a:r>
          </a:p>
        </p:txBody>
      </p:sp>
      <p:sp>
        <p:nvSpPr>
          <p:cNvPr id="2" name="Zástupný text 1">
            <a:extLst>
              <a:ext uri="{FF2B5EF4-FFF2-40B4-BE49-F238E27FC236}">
                <a16:creationId xmlns:a16="http://schemas.microsoft.com/office/drawing/2014/main" id="{5B137CD3-97C2-0345-EC14-ACDD85E96E86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418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>
            <a:extLst>
              <a:ext uri="{FF2B5EF4-FFF2-40B4-BE49-F238E27FC236}">
                <a16:creationId xmlns:a16="http://schemas.microsoft.com/office/drawing/2014/main" id="{B5BD6AD3-37E9-8570-E3BB-9332403576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a těšíme se </a:t>
            </a:r>
            <a:br>
              <a:rPr lang="cs-CZ" dirty="0"/>
            </a:br>
            <a:r>
              <a:rPr lang="cs-CZ" dirty="0"/>
              <a:t>na setkání </a:t>
            </a:r>
            <a:br>
              <a:rPr lang="cs-CZ" dirty="0"/>
            </a:br>
            <a:r>
              <a:rPr lang="cs-CZ" dirty="0"/>
              <a:t>v Asociaci!</a:t>
            </a:r>
          </a:p>
        </p:txBody>
      </p:sp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6A4A8E3E-B440-C4E1-C506-75DC153F4611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cs-CZ" dirty="0"/>
              <a:t>Více na 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www.compenben.eu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39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51384-983C-1762-E271-6A5503273A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52404349-CE36-25B9-1D44-C3106456B2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101651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7D74C4-D15E-35F0-D493-6FCECBF2EE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253BC5C4-2AE1-702C-5E45-A996298CAD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Nadpis</a:t>
            </a:r>
          </a:p>
        </p:txBody>
      </p:sp>
      <p:sp>
        <p:nvSpPr>
          <p:cNvPr id="2" name="Zástupný text 1">
            <a:extLst>
              <a:ext uri="{FF2B5EF4-FFF2-40B4-BE49-F238E27FC236}">
                <a16:creationId xmlns:a16="http://schemas.microsoft.com/office/drawing/2014/main" id="{3034E344-ADA3-8849-48D0-6FA3D3D2B44F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96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C2FF6B-C569-71D8-1334-76680BAE16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FF5E5260-AA60-D5F8-9308-E96EC1E995E7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7EAC33CF-851F-16A1-3B1B-4085BCF34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310873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5E0156-CADE-C1DF-023C-7882143D6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53A117-0F2F-9A23-956D-D1D38824FD51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92ACDDB8-63BF-CCBC-6A45-C9B997000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890366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C60D9-D974-AD68-7AE2-48C7819263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Divider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906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A72631-290C-7C03-F107-71A10684D9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7058A3E-20E2-1133-0711-7485A92A2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Nadpis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0E69C98-AFC5-9051-876F-BEED6ACF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odrážky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AA17CEA-AA91-E9B2-258F-39C473D4D13F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808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02A31D-302E-BCD1-FF83-114F5D766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text 13">
            <a:extLst>
              <a:ext uri="{FF2B5EF4-FFF2-40B4-BE49-F238E27FC236}">
                <a16:creationId xmlns:a16="http://schemas.microsoft.com/office/drawing/2014/main" id="{C8A8D177-9046-D807-9D58-BC3A50C91EF8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35935345-021D-44E3-BDAF-A5DE7739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Nadpis</a:t>
            </a:r>
          </a:p>
        </p:txBody>
      </p:sp>
      <p:sp>
        <p:nvSpPr>
          <p:cNvPr id="15" name="Zástupný text 14">
            <a:extLst>
              <a:ext uri="{FF2B5EF4-FFF2-40B4-BE49-F238E27FC236}">
                <a16:creationId xmlns:a16="http://schemas.microsoft.com/office/drawing/2014/main" id="{36B271BC-0A4B-741B-723A-808B6B611BB8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text 15">
            <a:extLst>
              <a:ext uri="{FF2B5EF4-FFF2-40B4-BE49-F238E27FC236}">
                <a16:creationId xmlns:a16="http://schemas.microsoft.com/office/drawing/2014/main" id="{D1DB383D-A4D1-9426-D82E-6C80175BD4F9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444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B8C738-CBA7-B257-5516-842993941B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CA56080-9749-BD14-2C4D-C8D37D2C5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Nadpis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EEC928-78E5-1D8D-44BF-2931511BFB18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BD4D896-04BE-DAB3-1E3B-280178AF555E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2A37762D-A1EB-41A3-4B6E-979995E90179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47EAB5-129A-14A5-C913-5DEAC1B54205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cs-CZ" dirty="0"/>
              <a:t>odrážky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B1CE8737-F144-9CBA-50A3-55DE99A9FA1F}"/>
              </a:ext>
            </a:extLst>
          </p:cNvPr>
          <p:cNvSpPr>
            <a:spLocks noGrp="1"/>
          </p:cNvSpPr>
          <p:nvPr>
            <p:ph idx="2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865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BA palet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CB37"/>
      </a:accent1>
      <a:accent2>
        <a:srgbClr val="ED7D31"/>
      </a:accent2>
      <a:accent3>
        <a:srgbClr val="A5A5A5"/>
      </a:accent3>
      <a:accent4>
        <a:srgbClr val="4472C4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13946</TotalTime>
  <Words>39</Words>
  <Application>Microsoft Office PowerPoint</Application>
  <PresentationFormat>Vlastní</PresentationFormat>
  <Paragraphs>18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Bricolage Grotesque</vt:lpstr>
      <vt:lpstr>Noto Sans</vt:lpstr>
      <vt:lpstr>Office Theme</vt:lpstr>
      <vt:lpstr>Comp&amp;Ben Asociace!</vt:lpstr>
      <vt:lpstr>Nadpis</vt:lpstr>
      <vt:lpstr>Nadpis</vt:lpstr>
      <vt:lpstr>Nadpis</vt:lpstr>
      <vt:lpstr>Nadpis</vt:lpstr>
      <vt:lpstr>Divider</vt:lpstr>
      <vt:lpstr>Nadpis</vt:lpstr>
      <vt:lpstr>Nadpis</vt:lpstr>
      <vt:lpstr>Nadpis</vt:lpstr>
      <vt:lpstr>Nadpis</vt:lpstr>
      <vt:lpstr>Nadpis</vt:lpstr>
      <vt:lpstr>Děkujeme  a těšíme se  na setkání  v Asociaci!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</dc:title>
  <dc:creator>Bacovský Matěj</dc:creator>
  <cp:lastModifiedBy>Hermann Jan / BDA</cp:lastModifiedBy>
  <cp:revision>110</cp:revision>
  <cp:lastPrinted>2024-03-06T16:16:47Z</cp:lastPrinted>
  <dcterms:created xsi:type="dcterms:W3CDTF">2023-10-23T19:02:49Z</dcterms:created>
  <dcterms:modified xsi:type="dcterms:W3CDTF">2024-10-24T07:44:59Z</dcterms:modified>
</cp:coreProperties>
</file>